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71" r:id="rId2"/>
    <p:sldId id="277" r:id="rId3"/>
    <p:sldId id="258" r:id="rId4"/>
    <p:sldId id="270" r:id="rId5"/>
    <p:sldId id="272" r:id="rId6"/>
    <p:sldId id="278" r:id="rId7"/>
    <p:sldId id="264" r:id="rId8"/>
  </p:sldIdLst>
  <p:sldSz cx="9144000" cy="6858000" type="screen4x3"/>
  <p:notesSz cx="7102475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E40"/>
    <a:srgbClr val="D2A000"/>
    <a:srgbClr val="B4E1EC"/>
    <a:srgbClr val="B5E1EB"/>
    <a:srgbClr val="DBEEF4"/>
    <a:srgbClr val="DEEAF2"/>
    <a:srgbClr val="DEEFF2"/>
    <a:srgbClr val="DFEFF1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59" autoAdjust="0"/>
    <p:restoredTop sz="94560" autoAdjust="0"/>
  </p:normalViewPr>
  <p:slideViewPr>
    <p:cSldViewPr>
      <p:cViewPr>
        <p:scale>
          <a:sx n="112" d="100"/>
          <a:sy n="112" d="100"/>
        </p:scale>
        <p:origin x="-163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5"/>
            <a:ext cx="3077739" cy="511731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3095" y="5"/>
            <a:ext cx="3077739" cy="511731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F9BBE1D1-ED58-4C02-A3D9-B51D15DC769A}" type="datetimeFigureOut">
              <a:rPr lang="ko-KR" altLang="en-US" smtClean="0"/>
              <a:pPr/>
              <a:t>2020-01-16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93775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248" y="4861441"/>
            <a:ext cx="5681980" cy="4605576"/>
          </a:xfrm>
          <a:prstGeom prst="rect">
            <a:avLst/>
          </a:prstGeom>
        </p:spPr>
        <p:txBody>
          <a:bodyPr vert="horz" lIns="99075" tIns="49538" rIns="99075" bIns="49538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721111"/>
            <a:ext cx="3077739" cy="511731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3095" y="9721111"/>
            <a:ext cx="3077739" cy="511731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F7BD7560-A389-4D22-823F-C48A4422CCB6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3725703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BD7560-A389-4D22-823F-C48A4422CCB6}" type="slidenum">
              <a:rPr lang="ko-KR" altLang="en-US" smtClean="0"/>
              <a:pPr/>
              <a:t>3</a:t>
            </a:fld>
            <a:endParaRPr lang="ko-KR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CA652-120F-4677-A538-FF472F8C4E8F}" type="datetimeFigureOut">
              <a:rPr lang="ko-KR" altLang="en-US" smtClean="0"/>
              <a:pPr/>
              <a:t>2020-01-16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C3BB-F86E-4A12-B2D0-3F97E20B037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CA652-120F-4677-A538-FF472F8C4E8F}" type="datetimeFigureOut">
              <a:rPr lang="ko-KR" altLang="en-US" smtClean="0"/>
              <a:pPr/>
              <a:t>2020-01-16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C3BB-F86E-4A12-B2D0-3F97E20B037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CA652-120F-4677-A538-FF472F8C4E8F}" type="datetimeFigureOut">
              <a:rPr lang="ko-KR" altLang="en-US" smtClean="0"/>
              <a:pPr/>
              <a:t>2020-01-16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C3BB-F86E-4A12-B2D0-3F97E20B037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CA652-120F-4677-A538-FF472F8C4E8F}" type="datetimeFigureOut">
              <a:rPr lang="ko-KR" altLang="en-US" smtClean="0"/>
              <a:pPr/>
              <a:t>2020-01-16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C3BB-F86E-4A12-B2D0-3F97E20B037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CA652-120F-4677-A538-FF472F8C4E8F}" type="datetimeFigureOut">
              <a:rPr lang="ko-KR" altLang="en-US" smtClean="0"/>
              <a:pPr/>
              <a:t>2020-01-16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C3BB-F86E-4A12-B2D0-3F97E20B037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CA652-120F-4677-A538-FF472F8C4E8F}" type="datetimeFigureOut">
              <a:rPr lang="ko-KR" altLang="en-US" smtClean="0"/>
              <a:pPr/>
              <a:t>2020-01-16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C3BB-F86E-4A12-B2D0-3F97E20B037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CA652-120F-4677-A538-FF472F8C4E8F}" type="datetimeFigureOut">
              <a:rPr lang="ko-KR" altLang="en-US" smtClean="0"/>
              <a:pPr/>
              <a:t>2020-01-16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C3BB-F86E-4A12-B2D0-3F97E20B037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CA652-120F-4677-A538-FF472F8C4E8F}" type="datetimeFigureOut">
              <a:rPr lang="ko-KR" altLang="en-US" smtClean="0"/>
              <a:pPr/>
              <a:t>2020-01-16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C3BB-F86E-4A12-B2D0-3F97E20B037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CA652-120F-4677-A538-FF472F8C4E8F}" type="datetimeFigureOut">
              <a:rPr lang="ko-KR" altLang="en-US" smtClean="0"/>
              <a:pPr/>
              <a:t>2020-01-16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C3BB-F86E-4A12-B2D0-3F97E20B037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CA652-120F-4677-A538-FF472F8C4E8F}" type="datetimeFigureOut">
              <a:rPr lang="ko-KR" altLang="en-US" smtClean="0"/>
              <a:pPr/>
              <a:t>2020-01-16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C3BB-F86E-4A12-B2D0-3F97E20B037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CA652-120F-4677-A538-FF472F8C4E8F}" type="datetimeFigureOut">
              <a:rPr lang="ko-KR" altLang="en-US" smtClean="0"/>
              <a:pPr/>
              <a:t>2020-01-16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C3BB-F86E-4A12-B2D0-3F97E20B037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CA652-120F-4677-A538-FF472F8C4E8F}" type="datetimeFigureOut">
              <a:rPr lang="ko-KR" altLang="en-US" smtClean="0"/>
              <a:pPr/>
              <a:t>2020-01-16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16C3BB-F86E-4A12-B2D0-3F97E20B037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827584" y="1628800"/>
            <a:ext cx="7429552" cy="3857652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모델</a:t>
            </a:r>
            <a:r>
              <a:rPr lang="en-US" altLang="ko-KR" dirty="0" smtClean="0">
                <a:solidFill>
                  <a:schemeClr val="tx1"/>
                </a:solidFill>
              </a:rPr>
              <a:t>: SIS612P-X  </a:t>
            </a:r>
            <a:r>
              <a:rPr lang="ko-KR" altLang="en-US" dirty="0" smtClean="0">
                <a:solidFill>
                  <a:schemeClr val="tx1"/>
                </a:solidFill>
              </a:rPr>
              <a:t>데이터 쉬트</a:t>
            </a:r>
            <a:endParaRPr lang="en-US" altLang="ko-KR" dirty="0" smtClean="0">
              <a:solidFill>
                <a:schemeClr val="tx1"/>
              </a:solidFill>
            </a:endParaRPr>
          </a:p>
          <a:p>
            <a:endParaRPr lang="en-US" altLang="ko-KR" dirty="0" smtClean="0">
              <a:solidFill>
                <a:schemeClr val="tx1"/>
              </a:solidFill>
            </a:endParaRPr>
          </a:p>
          <a:p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세라</a:t>
            </a:r>
            <a:r>
              <a:rPr lang="en-US" altLang="ko-KR" dirty="0" smtClean="0">
                <a:solidFill>
                  <a:schemeClr val="tx1"/>
                </a:solidFill>
              </a:rPr>
              <a:t>-A</a:t>
            </a:r>
            <a:endParaRPr lang="en-US" altLang="ko-KR" dirty="0" smtClean="0">
              <a:solidFill>
                <a:schemeClr val="tx1"/>
              </a:solidFill>
            </a:endParaRPr>
          </a:p>
          <a:p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en-US" altLang="ko-KR" sz="2800" dirty="0" smtClean="0">
                <a:solidFill>
                  <a:schemeClr val="tx1"/>
                </a:solidFill>
              </a:rPr>
              <a:t>http://www.sera.kr  </a:t>
            </a:r>
          </a:p>
          <a:p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3000364" y="3357562"/>
            <a:ext cx="936104" cy="6480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3" name="그룹 12"/>
          <p:cNvGrpSpPr/>
          <p:nvPr/>
        </p:nvGrpSpPr>
        <p:grpSpPr>
          <a:xfrm>
            <a:off x="4283968" y="6525344"/>
            <a:ext cx="792088" cy="216024"/>
            <a:chOff x="7884368" y="6309320"/>
            <a:chExt cx="792088" cy="216024"/>
          </a:xfrm>
        </p:grpSpPr>
        <p:sp>
          <p:nvSpPr>
            <p:cNvPr id="14" name="직사각형 13"/>
            <p:cNvSpPr/>
            <p:nvPr/>
          </p:nvSpPr>
          <p:spPr>
            <a:xfrm>
              <a:off x="8100392" y="6309320"/>
              <a:ext cx="576064" cy="2160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100" b="1" dirty="0" smtClean="0">
                  <a:solidFill>
                    <a:schemeClr val="tx1"/>
                  </a:solidFill>
                </a:rPr>
                <a:t>SERA</a:t>
              </a:r>
              <a:endParaRPr lang="ko-KR" altLang="en-US" sz="1100" b="1" dirty="0">
                <a:solidFill>
                  <a:schemeClr val="tx1"/>
                </a:solidFill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7884368" y="6309320"/>
              <a:ext cx="288032" cy="21602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500034" y="2285992"/>
            <a:ext cx="2643206" cy="235745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214414" y="571480"/>
            <a:ext cx="1500198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900" dirty="0" smtClean="0"/>
              <a:t>[ </a:t>
            </a:r>
            <a:r>
              <a:rPr lang="ko-KR" altLang="en-US" sz="1900" dirty="0" smtClean="0"/>
              <a:t>제품 사진</a:t>
            </a:r>
            <a:r>
              <a:rPr lang="en-US" altLang="ko-KR" sz="1900" dirty="0" smtClean="0"/>
              <a:t> ] </a:t>
            </a:r>
            <a:endParaRPr lang="ko-KR" altLang="en-US" sz="1900" dirty="0"/>
          </a:p>
        </p:txBody>
      </p:sp>
      <p:grpSp>
        <p:nvGrpSpPr>
          <p:cNvPr id="12" name="그룹 11"/>
          <p:cNvGrpSpPr/>
          <p:nvPr/>
        </p:nvGrpSpPr>
        <p:grpSpPr>
          <a:xfrm>
            <a:off x="4283968" y="6525344"/>
            <a:ext cx="792088" cy="216024"/>
            <a:chOff x="7884368" y="6309320"/>
            <a:chExt cx="792088" cy="216024"/>
          </a:xfrm>
        </p:grpSpPr>
        <p:sp>
          <p:nvSpPr>
            <p:cNvPr id="13" name="직사각형 12"/>
            <p:cNvSpPr/>
            <p:nvPr/>
          </p:nvSpPr>
          <p:spPr>
            <a:xfrm>
              <a:off x="8100392" y="6309320"/>
              <a:ext cx="576064" cy="2160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100" b="1" dirty="0" smtClean="0">
                  <a:solidFill>
                    <a:schemeClr val="tx1"/>
                  </a:solidFill>
                </a:rPr>
                <a:t>SERA</a:t>
              </a:r>
              <a:endParaRPr lang="ko-KR" altLang="en-US" sz="1100" b="1" dirty="0">
                <a:solidFill>
                  <a:schemeClr val="tx1"/>
                </a:solidFill>
              </a:endParaRPr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7884368" y="6309320"/>
              <a:ext cx="288032" cy="21602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/>
            </a:p>
          </p:txBody>
        </p:sp>
      </p:grpSp>
      <p:sp>
        <p:nvSpPr>
          <p:cNvPr id="7" name="직사각형 6"/>
          <p:cNvSpPr/>
          <p:nvPr/>
        </p:nvSpPr>
        <p:spPr>
          <a:xfrm>
            <a:off x="1357290" y="4643446"/>
            <a:ext cx="1500198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900" dirty="0" smtClean="0"/>
              <a:t>SIS612P-L</a:t>
            </a:r>
            <a:endParaRPr lang="ko-KR" altLang="en-US" sz="1900" dirty="0"/>
          </a:p>
        </p:txBody>
      </p:sp>
      <p:sp>
        <p:nvSpPr>
          <p:cNvPr id="8" name="직사각형 7"/>
          <p:cNvSpPr/>
          <p:nvPr/>
        </p:nvSpPr>
        <p:spPr>
          <a:xfrm>
            <a:off x="3571868" y="4643446"/>
            <a:ext cx="1500198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900" dirty="0" smtClean="0"/>
              <a:t>SIS612P-S</a:t>
            </a:r>
            <a:endParaRPr lang="ko-KR" altLang="en-US" sz="1900" dirty="0"/>
          </a:p>
        </p:txBody>
      </p:sp>
      <p:sp>
        <p:nvSpPr>
          <p:cNvPr id="9" name="직사각형 8"/>
          <p:cNvSpPr/>
          <p:nvPr/>
        </p:nvSpPr>
        <p:spPr>
          <a:xfrm rot="16200000">
            <a:off x="6000760" y="2000240"/>
            <a:ext cx="2500330" cy="264320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6715140" y="4643446"/>
            <a:ext cx="785818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900" dirty="0" smtClean="0"/>
              <a:t>후 면</a:t>
            </a:r>
            <a:endParaRPr lang="ko-KR" altLang="en-US" sz="1900" dirty="0"/>
          </a:p>
        </p:txBody>
      </p:sp>
      <p:sp>
        <p:nvSpPr>
          <p:cNvPr id="11" name="직사각형 10"/>
          <p:cNvSpPr/>
          <p:nvPr/>
        </p:nvSpPr>
        <p:spPr>
          <a:xfrm>
            <a:off x="3286116" y="2357430"/>
            <a:ext cx="2571768" cy="221457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직사각형 26"/>
          <p:cNvSpPr/>
          <p:nvPr/>
        </p:nvSpPr>
        <p:spPr>
          <a:xfrm>
            <a:off x="1214414" y="571480"/>
            <a:ext cx="1500198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900" dirty="0" smtClean="0"/>
              <a:t>[ Features ] </a:t>
            </a:r>
            <a:endParaRPr lang="ko-KR" altLang="en-US" sz="1900" dirty="0"/>
          </a:p>
        </p:txBody>
      </p:sp>
      <p:sp>
        <p:nvSpPr>
          <p:cNvPr id="8" name="직사각형 7"/>
          <p:cNvSpPr/>
          <p:nvPr/>
        </p:nvSpPr>
        <p:spPr>
          <a:xfrm>
            <a:off x="1071538" y="1071547"/>
            <a:ext cx="528641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ko-KR" sz="1400" dirty="0" smtClean="0">
              <a:latin typeface="+mn-ea"/>
            </a:endParaRPr>
          </a:p>
          <a:p>
            <a:r>
              <a:rPr lang="ko-KR" altLang="ko-KR" sz="1400" dirty="0" smtClean="0">
                <a:latin typeface="+mn-ea"/>
              </a:rPr>
              <a:t>•</a:t>
            </a:r>
            <a:r>
              <a:rPr lang="en-US" altLang="ko-KR" sz="1400" dirty="0" smtClean="0">
                <a:latin typeface="+mn-ea"/>
              </a:rPr>
              <a:t> </a:t>
            </a:r>
            <a:r>
              <a:rPr lang="ko-KR" altLang="en-US" sz="1400" dirty="0" smtClean="0">
                <a:latin typeface="+mn-ea"/>
              </a:rPr>
              <a:t>인체 감지용 동작 센서</a:t>
            </a:r>
            <a:endParaRPr lang="en-US" altLang="ko-KR" sz="1400" dirty="0" smtClean="0">
              <a:latin typeface="+mn-ea"/>
            </a:endParaRPr>
          </a:p>
          <a:p>
            <a:endParaRPr lang="en-US" altLang="ko-KR" sz="1400" dirty="0" smtClean="0">
              <a:latin typeface="+mn-ea"/>
            </a:endParaRPr>
          </a:p>
          <a:p>
            <a:r>
              <a:rPr lang="ko-KR" altLang="ko-KR" sz="1400" dirty="0" smtClean="0">
                <a:latin typeface="+mn-ea"/>
              </a:rPr>
              <a:t>•</a:t>
            </a:r>
            <a:r>
              <a:rPr lang="en-US" altLang="ko-KR" sz="1400" dirty="0" smtClean="0">
                <a:latin typeface="+mn-ea"/>
              </a:rPr>
              <a:t> </a:t>
            </a:r>
            <a:r>
              <a:rPr lang="ko-KR" altLang="en-US" sz="1400" dirty="0" smtClean="0">
                <a:latin typeface="+mn-ea"/>
              </a:rPr>
              <a:t>센서감도 조정</a:t>
            </a:r>
            <a:endParaRPr lang="en-US" altLang="ko-KR" sz="1400" dirty="0" smtClean="0">
              <a:latin typeface="+mn-ea"/>
            </a:endParaRPr>
          </a:p>
          <a:p>
            <a:endParaRPr lang="en-US" altLang="ko-KR" sz="1400" dirty="0" smtClean="0">
              <a:latin typeface="+mn-ea"/>
            </a:endParaRPr>
          </a:p>
          <a:p>
            <a:r>
              <a:rPr lang="ko-KR" altLang="ko-KR" sz="1400" dirty="0" smtClean="0">
                <a:latin typeface="+mn-ea"/>
              </a:rPr>
              <a:t>•</a:t>
            </a:r>
            <a:r>
              <a:rPr lang="en-US" altLang="ko-KR" sz="1400" dirty="0" smtClean="0">
                <a:latin typeface="+mn-ea"/>
              </a:rPr>
              <a:t> DELY TIME</a:t>
            </a:r>
            <a:r>
              <a:rPr lang="ko-KR" altLang="en-US" sz="1400" dirty="0" smtClean="0">
                <a:latin typeface="+mn-ea"/>
              </a:rPr>
              <a:t> 조정</a:t>
            </a:r>
            <a:endParaRPr lang="en-US" altLang="ko-KR" sz="1400" dirty="0" smtClean="0">
              <a:latin typeface="+mn-ea"/>
            </a:endParaRPr>
          </a:p>
          <a:p>
            <a:endParaRPr lang="en-US" altLang="ko-KR" sz="1400" dirty="0" smtClean="0">
              <a:latin typeface="+mn-ea"/>
            </a:endParaRPr>
          </a:p>
          <a:p>
            <a:r>
              <a:rPr lang="ko-KR" altLang="ko-KR" sz="1400" dirty="0" smtClean="0">
                <a:latin typeface="+mn-ea"/>
              </a:rPr>
              <a:t>•</a:t>
            </a:r>
            <a:r>
              <a:rPr lang="en-US" altLang="ko-KR" sz="1400" dirty="0" smtClean="0">
                <a:latin typeface="+mn-ea"/>
              </a:rPr>
              <a:t> DARK</a:t>
            </a:r>
            <a:r>
              <a:rPr lang="ko-KR" altLang="en-US" sz="1400" dirty="0" smtClean="0">
                <a:latin typeface="+mn-ea"/>
              </a:rPr>
              <a:t> 감도 조정</a:t>
            </a:r>
            <a:endParaRPr lang="en-US" altLang="ko-KR" sz="1400" dirty="0" smtClean="0">
              <a:latin typeface="+mn-ea"/>
            </a:endParaRPr>
          </a:p>
          <a:p>
            <a:endParaRPr lang="en-US" altLang="ko-KR" sz="1400" dirty="0" smtClean="0">
              <a:latin typeface="+mn-ea"/>
            </a:endParaRPr>
          </a:p>
          <a:p>
            <a:endParaRPr lang="ko-KR" altLang="en-US" sz="1400" dirty="0">
              <a:latin typeface="+mn-ea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4283968" y="6525344"/>
            <a:ext cx="792088" cy="216024"/>
            <a:chOff x="7884368" y="6309320"/>
            <a:chExt cx="792088" cy="216024"/>
          </a:xfrm>
        </p:grpSpPr>
        <p:sp>
          <p:nvSpPr>
            <p:cNvPr id="12" name="직사각형 11"/>
            <p:cNvSpPr/>
            <p:nvPr/>
          </p:nvSpPr>
          <p:spPr>
            <a:xfrm>
              <a:off x="8100392" y="6309320"/>
              <a:ext cx="576064" cy="2160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100" b="1" dirty="0" smtClean="0">
                  <a:solidFill>
                    <a:schemeClr val="tx1"/>
                  </a:solidFill>
                </a:rPr>
                <a:t>SERA</a:t>
              </a:r>
              <a:endParaRPr lang="ko-KR" altLang="en-US" sz="1100" b="1" dirty="0">
                <a:solidFill>
                  <a:schemeClr val="tx1"/>
                </a:solidFill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7884368" y="6309320"/>
              <a:ext cx="288032" cy="21602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64982101"/>
              </p:ext>
            </p:extLst>
          </p:nvPr>
        </p:nvGraphicFramePr>
        <p:xfrm>
          <a:off x="1115616" y="1268760"/>
          <a:ext cx="7344817" cy="3413832"/>
        </p:xfrm>
        <a:graphic>
          <a:graphicData uri="http://schemas.openxmlformats.org/drawingml/2006/table">
            <a:tbl>
              <a:tblPr firstRow="1" bandRow="1">
                <a:effectLst/>
                <a:tableStyleId>{21E4AEA4-8DFA-4A89-87EB-49C32662AFE0}</a:tableStyleId>
              </a:tblPr>
              <a:tblGrid>
                <a:gridCol w="1688859"/>
                <a:gridCol w="1769281"/>
                <a:gridCol w="948750"/>
                <a:gridCol w="2217846"/>
                <a:gridCol w="720081"/>
              </a:tblGrid>
              <a:tr h="4457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</a:rPr>
                        <a:t>항목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</a:rPr>
                        <a:t>사양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</a:rPr>
                        <a:t>단위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</a:rPr>
                        <a:t>참조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4173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0" dirty="0" smtClean="0">
                          <a:solidFill>
                            <a:schemeClr val="tx1"/>
                          </a:solidFill>
                        </a:rPr>
                        <a:t>측정 범위 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dirty="0" smtClean="0">
                          <a:solidFill>
                            <a:schemeClr val="tx1"/>
                          </a:solidFill>
                        </a:rPr>
                        <a:t>º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0" dirty="0" smtClean="0">
                          <a:solidFill>
                            <a:schemeClr val="tx1"/>
                          </a:solidFill>
                        </a:rPr>
                        <a:t>센서의 중심점 기준 </a:t>
                      </a:r>
                      <a:r>
                        <a:rPr lang="en-US" altLang="ko-KR" sz="1300" b="0" dirty="0" smtClean="0">
                          <a:solidFill>
                            <a:schemeClr val="tx1"/>
                          </a:solidFill>
                        </a:rPr>
                        <a:t>±50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2862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300" b="0" dirty="0" smtClean="0">
                          <a:solidFill>
                            <a:schemeClr val="tx1"/>
                          </a:solidFill>
                        </a:rPr>
                        <a:t>최대 감지거리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b="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b="0" dirty="0" smtClean="0">
                          <a:solidFill>
                            <a:schemeClr val="tx1"/>
                          </a:solidFill>
                        </a:rPr>
                        <a:t>m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300" b="0" dirty="0" smtClean="0">
                          <a:solidFill>
                            <a:schemeClr val="tx1"/>
                          </a:solidFill>
                        </a:rPr>
                        <a:t>7m</a:t>
                      </a:r>
                      <a:r>
                        <a:rPr lang="ko-KR" altLang="en-US" sz="1300" b="0" dirty="0" smtClean="0">
                          <a:solidFill>
                            <a:schemeClr val="tx1"/>
                          </a:solidFill>
                        </a:rPr>
                        <a:t>이내 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2862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300" b="0" dirty="0" smtClean="0">
                          <a:solidFill>
                            <a:schemeClr val="tx1"/>
                          </a:solidFill>
                        </a:rPr>
                        <a:t>사용 전압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b="0" dirty="0" smtClean="0">
                          <a:solidFill>
                            <a:schemeClr val="tx1"/>
                          </a:solidFill>
                        </a:rPr>
                        <a:t>+5~24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b="0" dirty="0" smtClean="0">
                          <a:solidFill>
                            <a:schemeClr val="tx1"/>
                          </a:solidFill>
                        </a:rPr>
                        <a:t>V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300" b="0" dirty="0" smtClean="0">
                          <a:solidFill>
                            <a:schemeClr val="tx1"/>
                          </a:solidFill>
                        </a:rPr>
                        <a:t>Voltage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286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0" dirty="0" smtClean="0">
                          <a:solidFill>
                            <a:schemeClr val="tx1"/>
                          </a:solidFill>
                        </a:rPr>
                        <a:t>소비 전류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300" b="0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300" b="0" dirty="0" err="1" smtClean="0">
                          <a:solidFill>
                            <a:schemeClr val="tx1"/>
                          </a:solidFill>
                        </a:rPr>
                        <a:t>uA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300" b="0" dirty="0" smtClean="0">
                          <a:solidFill>
                            <a:schemeClr val="tx1"/>
                          </a:solidFill>
                        </a:rPr>
                        <a:t>12V</a:t>
                      </a:r>
                      <a:r>
                        <a:rPr lang="ko-KR" altLang="en-US" sz="1300" b="0" dirty="0" smtClean="0">
                          <a:solidFill>
                            <a:schemeClr val="tx1"/>
                          </a:solidFill>
                        </a:rPr>
                        <a:t>입력 기준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2862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300" b="0" dirty="0" smtClean="0">
                          <a:solidFill>
                            <a:schemeClr val="tx1"/>
                          </a:solidFill>
                        </a:rPr>
                        <a:t>출력 모드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0" dirty="0" smtClean="0">
                          <a:solidFill>
                            <a:schemeClr val="tx1"/>
                          </a:solidFill>
                        </a:rPr>
                        <a:t>전압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dirty="0" smtClean="0">
                          <a:solidFill>
                            <a:schemeClr val="tx1"/>
                          </a:solidFill>
                        </a:rPr>
                        <a:t>V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300" b="0" dirty="0" smtClean="0">
                          <a:solidFill>
                            <a:schemeClr val="tx1"/>
                          </a:solidFill>
                        </a:rPr>
                        <a:t>입력전압 기준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0" dirty="0" smtClean="0">
                          <a:solidFill>
                            <a:schemeClr val="tx1"/>
                          </a:solidFill>
                        </a:rPr>
                        <a:t>동작 온도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300" b="0" dirty="0" smtClean="0">
                          <a:solidFill>
                            <a:schemeClr val="tx1"/>
                          </a:solidFill>
                        </a:rPr>
                        <a:t>-20~+70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0" dirty="0" smtClean="0">
                          <a:solidFill>
                            <a:schemeClr val="tx1"/>
                          </a:solidFill>
                        </a:rPr>
                        <a:t>℃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4101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0" dirty="0" smtClean="0">
                          <a:solidFill>
                            <a:schemeClr val="tx1"/>
                          </a:solidFill>
                        </a:rPr>
                        <a:t>무게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dirty="0" smtClean="0">
                          <a:solidFill>
                            <a:schemeClr val="tx1"/>
                          </a:solidFill>
                        </a:rPr>
                        <a:t>5.5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300" b="0" dirty="0" smtClean="0">
                          <a:solidFill>
                            <a:schemeClr val="tx1"/>
                          </a:solidFill>
                        </a:rPr>
                        <a:t>g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1071538" y="500042"/>
            <a:ext cx="3071834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900" dirty="0" smtClean="0"/>
              <a:t>[General Specifications]</a:t>
            </a:r>
            <a:endParaRPr lang="ko-KR" altLang="en-US" sz="1900" dirty="0"/>
          </a:p>
        </p:txBody>
      </p:sp>
      <p:grpSp>
        <p:nvGrpSpPr>
          <p:cNvPr id="9" name="그룹 8"/>
          <p:cNvGrpSpPr/>
          <p:nvPr/>
        </p:nvGrpSpPr>
        <p:grpSpPr>
          <a:xfrm>
            <a:off x="4283968" y="6525344"/>
            <a:ext cx="792088" cy="216024"/>
            <a:chOff x="7884368" y="6309320"/>
            <a:chExt cx="792088" cy="216024"/>
          </a:xfrm>
        </p:grpSpPr>
        <p:sp>
          <p:nvSpPr>
            <p:cNvPr id="10" name="직사각형 9"/>
            <p:cNvSpPr/>
            <p:nvPr/>
          </p:nvSpPr>
          <p:spPr>
            <a:xfrm>
              <a:off x="8100392" y="6309320"/>
              <a:ext cx="576064" cy="2160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100" b="1" dirty="0" smtClean="0">
                  <a:solidFill>
                    <a:schemeClr val="tx1"/>
                  </a:solidFill>
                </a:rPr>
                <a:t>SERA</a:t>
              </a:r>
              <a:endParaRPr lang="ko-KR" altLang="en-US" sz="1100" b="1" dirty="0">
                <a:solidFill>
                  <a:schemeClr val="tx1"/>
                </a:solidFill>
              </a:endParaRP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7884368" y="6309320"/>
              <a:ext cx="288032" cy="21602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직사각형 26"/>
          <p:cNvSpPr/>
          <p:nvPr/>
        </p:nvSpPr>
        <p:spPr>
          <a:xfrm>
            <a:off x="1142976" y="714356"/>
            <a:ext cx="1643074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900" dirty="0" smtClean="0"/>
              <a:t>[Application]</a:t>
            </a:r>
            <a:endParaRPr lang="ko-KR" altLang="en-US" sz="1900" dirty="0"/>
          </a:p>
        </p:txBody>
      </p:sp>
      <p:sp>
        <p:nvSpPr>
          <p:cNvPr id="8" name="직사각형 7"/>
          <p:cNvSpPr/>
          <p:nvPr/>
        </p:nvSpPr>
        <p:spPr>
          <a:xfrm>
            <a:off x="1000100" y="1714488"/>
            <a:ext cx="5400600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00" dirty="0" smtClean="0"/>
              <a:t>  </a:t>
            </a:r>
            <a:r>
              <a:rPr lang="ko-KR" altLang="ko-KR" sz="1400" dirty="0" smtClean="0"/>
              <a:t>•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자동문</a:t>
            </a:r>
            <a:r>
              <a:rPr lang="en-US" altLang="ko-KR" sz="1400" dirty="0" smtClean="0"/>
              <a:t>(Auto Door)</a:t>
            </a:r>
          </a:p>
          <a:p>
            <a:endParaRPr lang="en-US" altLang="ko-KR" sz="1400" dirty="0" smtClean="0"/>
          </a:p>
          <a:p>
            <a:r>
              <a:rPr lang="en-US" altLang="ko-KR" sz="1400" dirty="0" smtClean="0"/>
              <a:t>  </a:t>
            </a:r>
            <a:r>
              <a:rPr lang="ko-KR" altLang="ko-KR" sz="1400" dirty="0" smtClean="0"/>
              <a:t>•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센서 등</a:t>
            </a:r>
            <a:r>
              <a:rPr lang="en-US" altLang="ko-KR" sz="1400" dirty="0" smtClean="0"/>
              <a:t>(Sensor Lighting)</a:t>
            </a:r>
          </a:p>
          <a:p>
            <a:endParaRPr lang="en-US" altLang="ko-KR" sz="1400" dirty="0" smtClean="0"/>
          </a:p>
          <a:p>
            <a:r>
              <a:rPr lang="en-US" altLang="ko-KR" sz="1400" dirty="0" smtClean="0"/>
              <a:t>  </a:t>
            </a:r>
            <a:r>
              <a:rPr lang="ko-KR" altLang="ko-KR" sz="1400" dirty="0" smtClean="0"/>
              <a:t>• </a:t>
            </a:r>
            <a:r>
              <a:rPr lang="ko-KR" altLang="en-US" sz="1400" dirty="0" smtClean="0"/>
              <a:t>장난감</a:t>
            </a:r>
            <a:r>
              <a:rPr lang="en-US" altLang="ko-KR" sz="1400" dirty="0" smtClean="0"/>
              <a:t>(Toy)</a:t>
            </a:r>
          </a:p>
          <a:p>
            <a:endParaRPr lang="en-US" altLang="ko-KR" sz="1400" dirty="0" smtClean="0"/>
          </a:p>
          <a:p>
            <a:r>
              <a:rPr lang="en-US" altLang="ko-KR" sz="1400" dirty="0" smtClean="0"/>
              <a:t>  </a:t>
            </a:r>
            <a:r>
              <a:rPr lang="ko-KR" altLang="ko-KR" sz="1400" dirty="0" smtClean="0"/>
              <a:t>• </a:t>
            </a:r>
            <a:r>
              <a:rPr lang="ko-KR" altLang="en-US" sz="1400" dirty="0" smtClean="0"/>
              <a:t>기타</a:t>
            </a:r>
            <a:endParaRPr lang="en-US" altLang="ko-KR" sz="1400" dirty="0" smtClean="0"/>
          </a:p>
          <a:p>
            <a:endParaRPr lang="en-US" altLang="ko-KR" sz="1200" dirty="0" smtClean="0"/>
          </a:p>
          <a:p>
            <a:endParaRPr lang="ko-KR" altLang="en-US" sz="1200" dirty="0"/>
          </a:p>
        </p:txBody>
      </p:sp>
      <p:grpSp>
        <p:nvGrpSpPr>
          <p:cNvPr id="7" name="그룹 6"/>
          <p:cNvGrpSpPr/>
          <p:nvPr/>
        </p:nvGrpSpPr>
        <p:grpSpPr>
          <a:xfrm>
            <a:off x="4283968" y="6525344"/>
            <a:ext cx="792088" cy="216024"/>
            <a:chOff x="7884368" y="6309320"/>
            <a:chExt cx="792088" cy="216024"/>
          </a:xfrm>
        </p:grpSpPr>
        <p:sp>
          <p:nvSpPr>
            <p:cNvPr id="9" name="직사각형 8"/>
            <p:cNvSpPr/>
            <p:nvPr/>
          </p:nvSpPr>
          <p:spPr>
            <a:xfrm>
              <a:off x="8100392" y="6309320"/>
              <a:ext cx="576064" cy="2160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100" b="1" dirty="0" smtClean="0">
                  <a:solidFill>
                    <a:schemeClr val="tx1"/>
                  </a:solidFill>
                </a:rPr>
                <a:t>SERA</a:t>
              </a:r>
              <a:endParaRPr lang="ko-KR" altLang="en-US" sz="1100" b="1" dirty="0">
                <a:solidFill>
                  <a:schemeClr val="tx1"/>
                </a:solidFill>
              </a:endParaRP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7884368" y="6309320"/>
              <a:ext cx="288032" cy="21602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26"/>
          <p:cNvGrpSpPr/>
          <p:nvPr/>
        </p:nvGrpSpPr>
        <p:grpSpPr>
          <a:xfrm>
            <a:off x="4283968" y="6525344"/>
            <a:ext cx="792088" cy="216024"/>
            <a:chOff x="7884368" y="6309320"/>
            <a:chExt cx="792088" cy="216024"/>
          </a:xfrm>
        </p:grpSpPr>
        <p:sp>
          <p:nvSpPr>
            <p:cNvPr id="28" name="직사각형 27"/>
            <p:cNvSpPr/>
            <p:nvPr/>
          </p:nvSpPr>
          <p:spPr>
            <a:xfrm>
              <a:off x="8100392" y="6309320"/>
              <a:ext cx="576064" cy="2160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100" b="1" dirty="0" smtClean="0">
                  <a:solidFill>
                    <a:schemeClr val="tx1"/>
                  </a:solidFill>
                </a:rPr>
                <a:t>SERA</a:t>
              </a:r>
              <a:endParaRPr lang="ko-KR" altLang="en-US" sz="11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7884368" y="6309320"/>
              <a:ext cx="288032" cy="21602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/>
            </a:p>
          </p:txBody>
        </p:sp>
      </p:grpSp>
      <p:sp>
        <p:nvSpPr>
          <p:cNvPr id="23" name="직사각형 22"/>
          <p:cNvSpPr/>
          <p:nvPr/>
        </p:nvSpPr>
        <p:spPr>
          <a:xfrm>
            <a:off x="1643042" y="2857496"/>
            <a:ext cx="3571900" cy="250033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857224" y="357166"/>
            <a:ext cx="3000396" cy="42862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SENSOR  </a:t>
            </a:r>
            <a:r>
              <a:rPr lang="ko-KR" altLang="en-US" dirty="0" smtClean="0">
                <a:solidFill>
                  <a:schemeClr val="tx1"/>
                </a:solidFill>
              </a:rPr>
              <a:t>연결도</a:t>
            </a:r>
            <a:r>
              <a:rPr lang="en-US" altLang="ko-KR" dirty="0" smtClean="0">
                <a:solidFill>
                  <a:schemeClr val="tx1"/>
                </a:solidFill>
              </a:rPr>
              <a:t>-NEW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714348" y="4357694"/>
            <a:ext cx="1214446" cy="42862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주변밝기 설정 </a:t>
            </a:r>
            <a:r>
              <a:rPr lang="en-US" altLang="ko-KR" sz="1000" dirty="0" smtClean="0">
                <a:solidFill>
                  <a:schemeClr val="tx1"/>
                </a:solidFill>
              </a:rPr>
              <a:t>VR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5000628" y="3357562"/>
            <a:ext cx="1214446" cy="42862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감도 설정 </a:t>
            </a:r>
            <a:r>
              <a:rPr lang="en-US" altLang="ko-KR" sz="1000" dirty="0" smtClean="0">
                <a:solidFill>
                  <a:schemeClr val="tx1"/>
                </a:solidFill>
              </a:rPr>
              <a:t>VR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5000628" y="4429132"/>
            <a:ext cx="1357322" cy="42862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TIME </a:t>
            </a:r>
            <a:r>
              <a:rPr lang="ko-KR" altLang="en-US" sz="1000" dirty="0" smtClean="0">
                <a:solidFill>
                  <a:schemeClr val="tx1"/>
                </a:solidFill>
              </a:rPr>
              <a:t>설정 </a:t>
            </a:r>
            <a:r>
              <a:rPr lang="en-US" altLang="ko-KR" sz="1000" dirty="0" smtClean="0">
                <a:solidFill>
                  <a:schemeClr val="tx1"/>
                </a:solidFill>
              </a:rPr>
              <a:t>VR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cxnSp>
        <p:nvCxnSpPr>
          <p:cNvPr id="32" name="직선 화살표 연결선 31"/>
          <p:cNvCxnSpPr/>
          <p:nvPr/>
        </p:nvCxnSpPr>
        <p:spPr>
          <a:xfrm rot="5400000">
            <a:off x="2838467" y="5304619"/>
            <a:ext cx="608754" cy="793"/>
          </a:xfrm>
          <a:prstGeom prst="straightConnector1">
            <a:avLst/>
          </a:prstGeom>
          <a:ln w="22225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화살표 연결선 32"/>
          <p:cNvCxnSpPr/>
          <p:nvPr/>
        </p:nvCxnSpPr>
        <p:spPr>
          <a:xfrm rot="5400000">
            <a:off x="3479806" y="5304730"/>
            <a:ext cx="610476" cy="3876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직사각형 33"/>
          <p:cNvSpPr/>
          <p:nvPr/>
        </p:nvSpPr>
        <p:spPr>
          <a:xfrm>
            <a:off x="4786314" y="642918"/>
            <a:ext cx="1785950" cy="35719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부하</a:t>
            </a:r>
            <a:r>
              <a:rPr lang="en-US" altLang="ko-KR" sz="1000" dirty="0" smtClean="0">
                <a:solidFill>
                  <a:schemeClr val="tx1"/>
                </a:solidFill>
              </a:rPr>
              <a:t>=</a:t>
            </a:r>
            <a:r>
              <a:rPr lang="ko-KR" altLang="en-US" sz="1000" dirty="0" smtClean="0">
                <a:solidFill>
                  <a:schemeClr val="tx1"/>
                </a:solidFill>
              </a:rPr>
              <a:t>릴레이 또는 </a:t>
            </a:r>
            <a:r>
              <a:rPr lang="en-US" altLang="ko-KR" sz="1000" dirty="0" smtClean="0">
                <a:solidFill>
                  <a:schemeClr val="tx1"/>
                </a:solidFill>
              </a:rPr>
              <a:t>LED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3357554" y="2500306"/>
            <a:ext cx="857256" cy="285752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tx1"/>
                </a:solidFill>
              </a:rPr>
              <a:t>+5V~+24V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3214678" y="2857496"/>
            <a:ext cx="500066" cy="357190"/>
          </a:xfrm>
          <a:prstGeom prst="rect">
            <a:avLst/>
          </a:prstGeom>
          <a:solidFill>
            <a:schemeClr val="bg1">
              <a:alpha val="51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부하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cxnSp>
        <p:nvCxnSpPr>
          <p:cNvPr id="38" name="직선 화살표 연결선 37"/>
          <p:cNvCxnSpPr/>
          <p:nvPr/>
        </p:nvCxnSpPr>
        <p:spPr>
          <a:xfrm rot="16200000" flipV="1">
            <a:off x="2857487" y="3000373"/>
            <a:ext cx="571507" cy="1"/>
          </a:xfrm>
          <a:prstGeom prst="straightConnector1">
            <a:avLst/>
          </a:prstGeom>
          <a:ln w="22225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화살표 연결선 38"/>
          <p:cNvCxnSpPr/>
          <p:nvPr/>
        </p:nvCxnSpPr>
        <p:spPr>
          <a:xfrm rot="16200000" flipV="1">
            <a:off x="3500429" y="3000373"/>
            <a:ext cx="571507" cy="1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직사각형 39"/>
          <p:cNvSpPr/>
          <p:nvPr/>
        </p:nvSpPr>
        <p:spPr>
          <a:xfrm>
            <a:off x="3214678" y="5072074"/>
            <a:ext cx="500066" cy="357190"/>
          </a:xfrm>
          <a:prstGeom prst="rect">
            <a:avLst/>
          </a:prstGeom>
          <a:solidFill>
            <a:schemeClr val="bg1">
              <a:alpha val="53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전</a:t>
            </a:r>
            <a:r>
              <a:rPr lang="ko-KR" altLang="en-US" sz="1000" dirty="0">
                <a:solidFill>
                  <a:schemeClr val="tx1"/>
                </a:solidFill>
              </a:rPr>
              <a:t>원</a:t>
            </a:r>
          </a:p>
        </p:txBody>
      </p:sp>
      <p:sp>
        <p:nvSpPr>
          <p:cNvPr id="41" name="직사각형 40"/>
          <p:cNvSpPr/>
          <p:nvPr/>
        </p:nvSpPr>
        <p:spPr>
          <a:xfrm>
            <a:off x="3357554" y="3286124"/>
            <a:ext cx="45719" cy="71438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직사각형 41"/>
          <p:cNvSpPr/>
          <p:nvPr/>
        </p:nvSpPr>
        <p:spPr>
          <a:xfrm>
            <a:off x="3571868" y="3286124"/>
            <a:ext cx="45719" cy="71438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직사각형 42"/>
          <p:cNvSpPr/>
          <p:nvPr/>
        </p:nvSpPr>
        <p:spPr>
          <a:xfrm rot="5400000">
            <a:off x="5000628" y="1643050"/>
            <a:ext cx="428628" cy="10001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err="1" smtClean="0">
                <a:solidFill>
                  <a:schemeClr val="tx1"/>
                </a:solidFill>
              </a:rPr>
              <a:t>ㄱ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4000496" y="1928802"/>
            <a:ext cx="714380" cy="28575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solidFill>
                <a:schemeClr val="tx1"/>
              </a:solidFill>
            </a:endParaRPr>
          </a:p>
        </p:txBody>
      </p:sp>
      <p:cxnSp>
        <p:nvCxnSpPr>
          <p:cNvPr id="46" name="직선 연결선 45"/>
          <p:cNvCxnSpPr/>
          <p:nvPr/>
        </p:nvCxnSpPr>
        <p:spPr>
          <a:xfrm rot="16200000" flipH="1">
            <a:off x="2444286" y="1872789"/>
            <a:ext cx="1396879" cy="1029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직선 연결선 47"/>
          <p:cNvCxnSpPr>
            <a:endCxn id="44" idx="1"/>
          </p:cNvCxnSpPr>
          <p:nvPr/>
        </p:nvCxnSpPr>
        <p:spPr>
          <a:xfrm>
            <a:off x="3214678" y="2071678"/>
            <a:ext cx="785818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>
          <a:xfrm rot="5400000">
            <a:off x="3250397" y="2035959"/>
            <a:ext cx="1071570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/>
          <p:cNvCxnSpPr/>
          <p:nvPr/>
        </p:nvCxnSpPr>
        <p:spPr>
          <a:xfrm>
            <a:off x="3839087" y="2249978"/>
            <a:ext cx="899168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직사각형 51"/>
          <p:cNvSpPr/>
          <p:nvPr/>
        </p:nvSpPr>
        <p:spPr>
          <a:xfrm>
            <a:off x="6929454" y="2786058"/>
            <a:ext cx="928694" cy="285752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2"/>
                </a:solidFill>
              </a:rPr>
              <a:t>릴레이 </a:t>
            </a:r>
            <a:r>
              <a:rPr lang="en-US" altLang="ko-KR" sz="1000" dirty="0" smtClean="0">
                <a:solidFill>
                  <a:schemeClr val="tx2"/>
                </a:solidFill>
              </a:rPr>
              <a:t> </a:t>
            </a:r>
            <a:r>
              <a:rPr lang="ko-KR" altLang="en-US" sz="1000" dirty="0" smtClean="0">
                <a:solidFill>
                  <a:schemeClr val="tx2"/>
                </a:solidFill>
              </a:rPr>
              <a:t>연결</a:t>
            </a:r>
            <a:endParaRPr lang="ko-KR" altLang="en-US" sz="1000" dirty="0">
              <a:solidFill>
                <a:schemeClr val="tx2"/>
              </a:solidFill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4857752" y="2428868"/>
            <a:ext cx="714380" cy="285752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>
                <a:solidFill>
                  <a:schemeClr val="tx2"/>
                </a:solidFill>
              </a:rPr>
              <a:t>LED </a:t>
            </a:r>
            <a:r>
              <a:rPr lang="ko-KR" altLang="en-US" sz="1000" dirty="0" smtClean="0">
                <a:solidFill>
                  <a:schemeClr val="tx2"/>
                </a:solidFill>
              </a:rPr>
              <a:t>연결</a:t>
            </a:r>
            <a:endParaRPr lang="ko-KR" altLang="en-US" sz="1000" dirty="0">
              <a:solidFill>
                <a:schemeClr val="tx2"/>
              </a:solidFill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1142976" y="2571744"/>
            <a:ext cx="928694" cy="35719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smtClean="0">
                <a:solidFill>
                  <a:schemeClr val="tx1"/>
                </a:solidFill>
              </a:rPr>
              <a:t>센서 뒷면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3357554" y="5643578"/>
            <a:ext cx="1000132" cy="285752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 smtClean="0">
                <a:solidFill>
                  <a:schemeClr val="tx1"/>
                </a:solidFill>
              </a:rPr>
              <a:t>+5V~+24V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2786050" y="5643578"/>
            <a:ext cx="571504" cy="285752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 smtClean="0">
                <a:solidFill>
                  <a:schemeClr val="tx1"/>
                </a:solidFill>
              </a:rPr>
              <a:t>GND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cxnSp>
        <p:nvCxnSpPr>
          <p:cNvPr id="47" name="직선 연결선 46"/>
          <p:cNvCxnSpPr/>
          <p:nvPr/>
        </p:nvCxnSpPr>
        <p:spPr>
          <a:xfrm flipV="1">
            <a:off x="3128249" y="1185333"/>
            <a:ext cx="2739151" cy="62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직선 연결선 49"/>
          <p:cNvCxnSpPr/>
          <p:nvPr/>
        </p:nvCxnSpPr>
        <p:spPr>
          <a:xfrm>
            <a:off x="3786182" y="1500175"/>
            <a:ext cx="2082603" cy="165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직선 연결선 61"/>
          <p:cNvCxnSpPr/>
          <p:nvPr/>
        </p:nvCxnSpPr>
        <p:spPr>
          <a:xfrm rot="16200000" flipH="1">
            <a:off x="5758841" y="1599219"/>
            <a:ext cx="203123" cy="5032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직선 연결선 65"/>
          <p:cNvCxnSpPr/>
          <p:nvPr/>
        </p:nvCxnSpPr>
        <p:spPr>
          <a:xfrm>
            <a:off x="5856732" y="1705356"/>
            <a:ext cx="105156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그룹 76"/>
          <p:cNvGrpSpPr/>
          <p:nvPr/>
        </p:nvGrpSpPr>
        <p:grpSpPr>
          <a:xfrm>
            <a:off x="6286512" y="3357562"/>
            <a:ext cx="2000264" cy="714380"/>
            <a:chOff x="6858016" y="3357562"/>
            <a:chExt cx="2000264" cy="714380"/>
          </a:xfrm>
        </p:grpSpPr>
        <p:grpSp>
          <p:nvGrpSpPr>
            <p:cNvPr id="5" name="그룹 75"/>
            <p:cNvGrpSpPr/>
            <p:nvPr/>
          </p:nvGrpSpPr>
          <p:grpSpPr>
            <a:xfrm>
              <a:off x="7643834" y="3357562"/>
              <a:ext cx="428628" cy="714380"/>
              <a:chOff x="7643834" y="3357562"/>
              <a:chExt cx="428628" cy="714380"/>
            </a:xfrm>
          </p:grpSpPr>
          <p:sp>
            <p:nvSpPr>
              <p:cNvPr id="63" name="모서리가 둥근 직사각형 62"/>
              <p:cNvSpPr/>
              <p:nvPr/>
            </p:nvSpPr>
            <p:spPr>
              <a:xfrm>
                <a:off x="7643834" y="3357562"/>
                <a:ext cx="428628" cy="428628"/>
              </a:xfrm>
              <a:prstGeom prst="roundRect">
                <a:avLst/>
              </a:prstGeom>
              <a:solidFill>
                <a:schemeClr val="bg1">
                  <a:lumMod val="50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5" name="타원 54"/>
              <p:cNvSpPr/>
              <p:nvPr/>
            </p:nvSpPr>
            <p:spPr>
              <a:xfrm>
                <a:off x="7643834" y="3357562"/>
                <a:ext cx="428628" cy="428628"/>
              </a:xfrm>
              <a:prstGeom prst="ellipse">
                <a:avLst/>
              </a:prstGeom>
              <a:solidFill>
                <a:srgbClr val="FFC000"/>
              </a:soli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57" name="직선 연결선 56"/>
              <p:cNvCxnSpPr/>
              <p:nvPr/>
            </p:nvCxnSpPr>
            <p:spPr>
              <a:xfrm rot="5400000">
                <a:off x="7715272" y="3571876"/>
                <a:ext cx="28575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직선 연결선 59"/>
              <p:cNvCxnSpPr/>
              <p:nvPr/>
            </p:nvCxnSpPr>
            <p:spPr>
              <a:xfrm>
                <a:off x="7715272" y="3571876"/>
                <a:ext cx="28575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직선 연결선 63"/>
              <p:cNvCxnSpPr/>
              <p:nvPr/>
            </p:nvCxnSpPr>
            <p:spPr>
              <a:xfrm rot="5400000">
                <a:off x="7572396" y="3929066"/>
                <a:ext cx="285752" cy="0"/>
              </a:xfrm>
              <a:prstGeom prst="line">
                <a:avLst/>
              </a:prstGeom>
              <a:ln w="381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직선 연결선 66"/>
              <p:cNvCxnSpPr/>
              <p:nvPr/>
            </p:nvCxnSpPr>
            <p:spPr>
              <a:xfrm rot="5400000">
                <a:off x="7715272" y="3929066"/>
                <a:ext cx="285752" cy="0"/>
              </a:xfrm>
              <a:prstGeom prst="line">
                <a:avLst/>
              </a:prstGeom>
              <a:ln w="381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직선 연결선 67"/>
              <p:cNvCxnSpPr/>
              <p:nvPr/>
            </p:nvCxnSpPr>
            <p:spPr>
              <a:xfrm rot="5400000">
                <a:off x="7858148" y="3929066"/>
                <a:ext cx="285752" cy="0"/>
              </a:xfrm>
              <a:prstGeom prst="line">
                <a:avLst/>
              </a:prstGeom>
              <a:ln w="381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1" name="직사각형 70"/>
            <p:cNvSpPr/>
            <p:nvPr/>
          </p:nvSpPr>
          <p:spPr>
            <a:xfrm>
              <a:off x="8143900" y="3357562"/>
              <a:ext cx="714380" cy="428628"/>
            </a:xfrm>
            <a:prstGeom prst="rect">
              <a:avLst/>
            </a:prstGeom>
            <a:solidFill>
              <a:schemeClr val="bg1">
                <a:alpha val="51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 smtClean="0">
                  <a:solidFill>
                    <a:schemeClr val="tx1"/>
                  </a:solidFill>
                </a:rPr>
                <a:t>시계방향</a:t>
              </a:r>
              <a:endParaRPr lang="en-US" altLang="ko-KR" sz="1000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en-US" altLang="ko-KR" sz="1000" dirty="0" smtClean="0">
                  <a:solidFill>
                    <a:schemeClr val="tx1"/>
                  </a:solidFill>
                </a:rPr>
                <a:t>(</a:t>
              </a:r>
              <a:r>
                <a:rPr lang="ko-KR" altLang="en-US" sz="1000" dirty="0" smtClean="0">
                  <a:solidFill>
                    <a:schemeClr val="tx1"/>
                  </a:solidFill>
                </a:rPr>
                <a:t>둔감</a:t>
              </a:r>
              <a:r>
                <a:rPr lang="en-US" altLang="ko-KR" sz="1000" dirty="0" smtClean="0">
                  <a:solidFill>
                    <a:schemeClr val="tx1"/>
                  </a:solidFill>
                </a:rPr>
                <a:t>)</a:t>
              </a:r>
              <a:endParaRPr lang="ko-KR" altLang="en-US" sz="1000" dirty="0">
                <a:solidFill>
                  <a:schemeClr val="tx1"/>
                </a:solidFill>
              </a:endParaRPr>
            </a:p>
          </p:txBody>
        </p:sp>
        <p:sp>
          <p:nvSpPr>
            <p:cNvPr id="74" name="직사각형 73"/>
            <p:cNvSpPr/>
            <p:nvPr/>
          </p:nvSpPr>
          <p:spPr>
            <a:xfrm>
              <a:off x="6858016" y="3357562"/>
              <a:ext cx="714380" cy="500066"/>
            </a:xfrm>
            <a:prstGeom prst="rect">
              <a:avLst/>
            </a:prstGeom>
            <a:solidFill>
              <a:schemeClr val="bg1">
                <a:alpha val="51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 err="1" smtClean="0">
                  <a:solidFill>
                    <a:schemeClr val="tx1"/>
                  </a:solidFill>
                </a:rPr>
                <a:t>반시계</a:t>
              </a:r>
              <a:endParaRPr lang="en-US" altLang="ko-KR" sz="1000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ko-KR" altLang="en-US" sz="1000" dirty="0" smtClean="0">
                  <a:solidFill>
                    <a:schemeClr val="tx1"/>
                  </a:solidFill>
                </a:rPr>
                <a:t>방향</a:t>
              </a:r>
              <a:endParaRPr lang="en-US" altLang="ko-KR" sz="1000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en-US" altLang="ko-KR" sz="1000" dirty="0" smtClean="0">
                  <a:solidFill>
                    <a:schemeClr val="tx1"/>
                  </a:solidFill>
                </a:rPr>
                <a:t>(</a:t>
              </a:r>
              <a:r>
                <a:rPr lang="ko-KR" altLang="en-US" sz="1000" dirty="0" smtClean="0">
                  <a:solidFill>
                    <a:schemeClr val="tx1"/>
                  </a:solidFill>
                </a:rPr>
                <a:t>예민</a:t>
              </a:r>
              <a:r>
                <a:rPr lang="en-US" altLang="ko-KR" sz="1000" dirty="0" smtClean="0">
                  <a:solidFill>
                    <a:schemeClr val="tx1"/>
                  </a:solidFill>
                </a:rPr>
                <a:t>)</a:t>
              </a:r>
              <a:endParaRPr lang="ko-KR" altLang="en-US" sz="10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" name="그룹 77"/>
          <p:cNvGrpSpPr/>
          <p:nvPr/>
        </p:nvGrpSpPr>
        <p:grpSpPr>
          <a:xfrm>
            <a:off x="5072066" y="5143512"/>
            <a:ext cx="2000264" cy="714380"/>
            <a:chOff x="6858016" y="3357562"/>
            <a:chExt cx="2000264" cy="714380"/>
          </a:xfrm>
        </p:grpSpPr>
        <p:grpSp>
          <p:nvGrpSpPr>
            <p:cNvPr id="7" name="그룹 78"/>
            <p:cNvGrpSpPr/>
            <p:nvPr/>
          </p:nvGrpSpPr>
          <p:grpSpPr>
            <a:xfrm>
              <a:off x="7643834" y="3357562"/>
              <a:ext cx="428628" cy="714380"/>
              <a:chOff x="7643834" y="3357562"/>
              <a:chExt cx="428628" cy="714380"/>
            </a:xfrm>
          </p:grpSpPr>
          <p:sp>
            <p:nvSpPr>
              <p:cNvPr id="82" name="모서리가 둥근 직사각형 81"/>
              <p:cNvSpPr/>
              <p:nvPr/>
            </p:nvSpPr>
            <p:spPr>
              <a:xfrm>
                <a:off x="7643834" y="3357562"/>
                <a:ext cx="428628" cy="428628"/>
              </a:xfrm>
              <a:prstGeom prst="roundRect">
                <a:avLst/>
              </a:prstGeom>
              <a:solidFill>
                <a:schemeClr val="bg1">
                  <a:lumMod val="50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3" name="타원 82"/>
              <p:cNvSpPr/>
              <p:nvPr/>
            </p:nvSpPr>
            <p:spPr>
              <a:xfrm>
                <a:off x="7643834" y="3357562"/>
                <a:ext cx="428628" cy="428628"/>
              </a:xfrm>
              <a:prstGeom prst="ellipse">
                <a:avLst/>
              </a:prstGeom>
              <a:solidFill>
                <a:srgbClr val="FFC000"/>
              </a:soli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84" name="직선 연결선 83"/>
              <p:cNvCxnSpPr/>
              <p:nvPr/>
            </p:nvCxnSpPr>
            <p:spPr>
              <a:xfrm rot="5400000">
                <a:off x="7715272" y="3571876"/>
                <a:ext cx="28575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직선 연결선 84"/>
              <p:cNvCxnSpPr/>
              <p:nvPr/>
            </p:nvCxnSpPr>
            <p:spPr>
              <a:xfrm>
                <a:off x="7715272" y="3571876"/>
                <a:ext cx="28575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직선 연결선 85"/>
              <p:cNvCxnSpPr/>
              <p:nvPr/>
            </p:nvCxnSpPr>
            <p:spPr>
              <a:xfrm rot="5400000">
                <a:off x="7572396" y="3929066"/>
                <a:ext cx="285752" cy="0"/>
              </a:xfrm>
              <a:prstGeom prst="line">
                <a:avLst/>
              </a:prstGeom>
              <a:ln w="381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직선 연결선 86"/>
              <p:cNvCxnSpPr/>
              <p:nvPr/>
            </p:nvCxnSpPr>
            <p:spPr>
              <a:xfrm rot="5400000">
                <a:off x="7715272" y="3929066"/>
                <a:ext cx="285752" cy="0"/>
              </a:xfrm>
              <a:prstGeom prst="line">
                <a:avLst/>
              </a:prstGeom>
              <a:ln w="381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직선 연결선 87"/>
              <p:cNvCxnSpPr/>
              <p:nvPr/>
            </p:nvCxnSpPr>
            <p:spPr>
              <a:xfrm rot="5400000">
                <a:off x="7858148" y="3929066"/>
                <a:ext cx="285752" cy="0"/>
              </a:xfrm>
              <a:prstGeom prst="line">
                <a:avLst/>
              </a:prstGeom>
              <a:ln w="381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0" name="직사각형 79"/>
            <p:cNvSpPr/>
            <p:nvPr/>
          </p:nvSpPr>
          <p:spPr>
            <a:xfrm>
              <a:off x="8143900" y="3357562"/>
              <a:ext cx="714380" cy="357190"/>
            </a:xfrm>
            <a:prstGeom prst="rect">
              <a:avLst/>
            </a:prstGeom>
            <a:solidFill>
              <a:schemeClr val="bg1">
                <a:alpha val="51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 smtClean="0">
                  <a:solidFill>
                    <a:schemeClr val="tx1"/>
                  </a:solidFill>
                </a:rPr>
                <a:t>시계방향</a:t>
              </a:r>
              <a:endParaRPr lang="en-US" altLang="ko-KR" sz="1000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en-US" altLang="ko-KR" sz="1000" dirty="0" smtClean="0">
                  <a:solidFill>
                    <a:schemeClr val="tx1"/>
                  </a:solidFill>
                </a:rPr>
                <a:t>(</a:t>
              </a:r>
              <a:r>
                <a:rPr lang="ko-KR" altLang="en-US" sz="1000" dirty="0" smtClean="0">
                  <a:solidFill>
                    <a:schemeClr val="tx1"/>
                  </a:solidFill>
                </a:rPr>
                <a:t>대</a:t>
              </a:r>
              <a:r>
                <a:rPr lang="en-US" altLang="ko-KR" sz="1000" dirty="0" smtClean="0">
                  <a:solidFill>
                    <a:schemeClr val="tx1"/>
                  </a:solidFill>
                </a:rPr>
                <a:t>)</a:t>
              </a:r>
              <a:endParaRPr lang="ko-KR" altLang="en-US" sz="1000" dirty="0">
                <a:solidFill>
                  <a:schemeClr val="tx1"/>
                </a:solidFill>
              </a:endParaRPr>
            </a:p>
          </p:txBody>
        </p:sp>
        <p:sp>
          <p:nvSpPr>
            <p:cNvPr id="81" name="직사각형 80"/>
            <p:cNvSpPr/>
            <p:nvPr/>
          </p:nvSpPr>
          <p:spPr>
            <a:xfrm>
              <a:off x="6858016" y="3357562"/>
              <a:ext cx="714380" cy="500066"/>
            </a:xfrm>
            <a:prstGeom prst="rect">
              <a:avLst/>
            </a:prstGeom>
            <a:solidFill>
              <a:schemeClr val="bg1">
                <a:alpha val="51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 err="1" smtClean="0">
                  <a:solidFill>
                    <a:schemeClr val="tx1"/>
                  </a:solidFill>
                </a:rPr>
                <a:t>반시계</a:t>
              </a:r>
              <a:endParaRPr lang="en-US" altLang="ko-KR" sz="1000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ko-KR" altLang="en-US" sz="1000" dirty="0" smtClean="0">
                  <a:solidFill>
                    <a:schemeClr val="tx1"/>
                  </a:solidFill>
                </a:rPr>
                <a:t>방향</a:t>
              </a:r>
              <a:endParaRPr lang="en-US" altLang="ko-KR" sz="1000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en-US" altLang="ko-KR" sz="1000" dirty="0" smtClean="0">
                  <a:solidFill>
                    <a:schemeClr val="tx1"/>
                  </a:solidFill>
                </a:rPr>
                <a:t>(</a:t>
              </a:r>
              <a:r>
                <a:rPr lang="ko-KR" altLang="en-US" sz="1000" dirty="0" smtClean="0">
                  <a:solidFill>
                    <a:schemeClr val="tx1"/>
                  </a:solidFill>
                </a:rPr>
                <a:t>소</a:t>
              </a:r>
              <a:r>
                <a:rPr lang="en-US" altLang="ko-KR" sz="1000" dirty="0" smtClean="0">
                  <a:solidFill>
                    <a:schemeClr val="tx1"/>
                  </a:solidFill>
                </a:rPr>
                <a:t>)</a:t>
              </a:r>
              <a:endParaRPr lang="ko-KR" altLang="en-US" sz="10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8" name="그룹 88"/>
          <p:cNvGrpSpPr/>
          <p:nvPr/>
        </p:nvGrpSpPr>
        <p:grpSpPr>
          <a:xfrm>
            <a:off x="428596" y="5214950"/>
            <a:ext cx="1857388" cy="714380"/>
            <a:chOff x="7000892" y="3357562"/>
            <a:chExt cx="1857388" cy="714380"/>
          </a:xfrm>
        </p:grpSpPr>
        <p:grpSp>
          <p:nvGrpSpPr>
            <p:cNvPr id="9" name="그룹 89"/>
            <p:cNvGrpSpPr/>
            <p:nvPr/>
          </p:nvGrpSpPr>
          <p:grpSpPr>
            <a:xfrm>
              <a:off x="7643834" y="3357562"/>
              <a:ext cx="428628" cy="714380"/>
              <a:chOff x="7643834" y="3357562"/>
              <a:chExt cx="428628" cy="714380"/>
            </a:xfrm>
          </p:grpSpPr>
          <p:sp>
            <p:nvSpPr>
              <p:cNvPr id="93" name="모서리가 둥근 직사각형 92"/>
              <p:cNvSpPr/>
              <p:nvPr/>
            </p:nvSpPr>
            <p:spPr>
              <a:xfrm>
                <a:off x="7643834" y="3357562"/>
                <a:ext cx="428628" cy="428628"/>
              </a:xfrm>
              <a:prstGeom prst="roundRect">
                <a:avLst/>
              </a:prstGeom>
              <a:solidFill>
                <a:schemeClr val="bg1">
                  <a:lumMod val="50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4" name="타원 93"/>
              <p:cNvSpPr/>
              <p:nvPr/>
            </p:nvSpPr>
            <p:spPr>
              <a:xfrm>
                <a:off x="7643834" y="3357562"/>
                <a:ext cx="428628" cy="428628"/>
              </a:xfrm>
              <a:prstGeom prst="ellipse">
                <a:avLst/>
              </a:prstGeom>
              <a:solidFill>
                <a:srgbClr val="FFC000"/>
              </a:soli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95" name="직선 연결선 94"/>
              <p:cNvCxnSpPr/>
              <p:nvPr/>
            </p:nvCxnSpPr>
            <p:spPr>
              <a:xfrm rot="5400000">
                <a:off x="7715272" y="3571876"/>
                <a:ext cx="28575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직선 연결선 95"/>
              <p:cNvCxnSpPr/>
              <p:nvPr/>
            </p:nvCxnSpPr>
            <p:spPr>
              <a:xfrm>
                <a:off x="7715272" y="3571876"/>
                <a:ext cx="28575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직선 연결선 96"/>
              <p:cNvCxnSpPr/>
              <p:nvPr/>
            </p:nvCxnSpPr>
            <p:spPr>
              <a:xfrm rot="5400000">
                <a:off x="7572396" y="3929066"/>
                <a:ext cx="285752" cy="0"/>
              </a:xfrm>
              <a:prstGeom prst="line">
                <a:avLst/>
              </a:prstGeom>
              <a:ln w="381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직선 연결선 97"/>
              <p:cNvCxnSpPr/>
              <p:nvPr/>
            </p:nvCxnSpPr>
            <p:spPr>
              <a:xfrm rot="5400000">
                <a:off x="7715272" y="3929066"/>
                <a:ext cx="285752" cy="0"/>
              </a:xfrm>
              <a:prstGeom prst="line">
                <a:avLst/>
              </a:prstGeom>
              <a:ln w="381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직선 연결선 98"/>
              <p:cNvCxnSpPr/>
              <p:nvPr/>
            </p:nvCxnSpPr>
            <p:spPr>
              <a:xfrm rot="5400000">
                <a:off x="7858148" y="3929066"/>
                <a:ext cx="285752" cy="0"/>
              </a:xfrm>
              <a:prstGeom prst="line">
                <a:avLst/>
              </a:prstGeom>
              <a:ln w="381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1" name="직사각형 90"/>
            <p:cNvSpPr/>
            <p:nvPr/>
          </p:nvSpPr>
          <p:spPr>
            <a:xfrm>
              <a:off x="8143900" y="3357562"/>
              <a:ext cx="714380" cy="428628"/>
            </a:xfrm>
            <a:prstGeom prst="rect">
              <a:avLst/>
            </a:prstGeom>
            <a:solidFill>
              <a:schemeClr val="bg1">
                <a:alpha val="51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 smtClean="0">
                  <a:solidFill>
                    <a:schemeClr val="tx1"/>
                  </a:solidFill>
                </a:rPr>
                <a:t>시계방향</a:t>
              </a:r>
              <a:endParaRPr lang="en-US" altLang="ko-KR" sz="1000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en-US" altLang="ko-KR" sz="1000" dirty="0" smtClean="0">
                  <a:solidFill>
                    <a:schemeClr val="tx1"/>
                  </a:solidFill>
                </a:rPr>
                <a:t>(</a:t>
              </a:r>
              <a:r>
                <a:rPr lang="ko-KR" altLang="en-US" sz="1000" dirty="0" smtClean="0">
                  <a:solidFill>
                    <a:schemeClr val="tx1"/>
                  </a:solidFill>
                </a:rPr>
                <a:t>낮</a:t>
              </a:r>
              <a:r>
                <a:rPr lang="en-US" altLang="ko-KR" sz="1000" dirty="0" smtClean="0">
                  <a:solidFill>
                    <a:schemeClr val="tx1"/>
                  </a:solidFill>
                </a:rPr>
                <a:t>)</a:t>
              </a:r>
              <a:endParaRPr lang="ko-KR" altLang="en-US" sz="1000" dirty="0">
                <a:solidFill>
                  <a:schemeClr val="tx1"/>
                </a:solidFill>
              </a:endParaRPr>
            </a:p>
          </p:txBody>
        </p:sp>
        <p:sp>
          <p:nvSpPr>
            <p:cNvPr id="92" name="직사각형 91"/>
            <p:cNvSpPr/>
            <p:nvPr/>
          </p:nvSpPr>
          <p:spPr>
            <a:xfrm>
              <a:off x="7000892" y="3357562"/>
              <a:ext cx="571504" cy="500066"/>
            </a:xfrm>
            <a:prstGeom prst="rect">
              <a:avLst/>
            </a:prstGeom>
            <a:solidFill>
              <a:schemeClr val="bg1">
                <a:alpha val="51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 err="1" smtClean="0">
                  <a:solidFill>
                    <a:schemeClr val="tx1"/>
                  </a:solidFill>
                </a:rPr>
                <a:t>반시계</a:t>
              </a:r>
              <a:endParaRPr lang="en-US" altLang="ko-KR" sz="1000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ko-KR" altLang="en-US" sz="1000" dirty="0" smtClean="0">
                  <a:solidFill>
                    <a:schemeClr val="tx1"/>
                  </a:solidFill>
                </a:rPr>
                <a:t>방향</a:t>
              </a:r>
              <a:endParaRPr lang="en-US" altLang="ko-KR" sz="1000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en-US" altLang="ko-KR" sz="1000" dirty="0" smtClean="0">
                  <a:solidFill>
                    <a:schemeClr val="tx1"/>
                  </a:solidFill>
                </a:rPr>
                <a:t>(</a:t>
              </a:r>
              <a:r>
                <a:rPr lang="ko-KR" altLang="en-US" sz="1000" dirty="0" smtClean="0">
                  <a:solidFill>
                    <a:schemeClr val="tx1"/>
                  </a:solidFill>
                </a:rPr>
                <a:t>밤</a:t>
              </a:r>
              <a:r>
                <a:rPr lang="en-US" altLang="ko-KR" sz="1000" dirty="0" smtClean="0">
                  <a:solidFill>
                    <a:schemeClr val="tx1"/>
                  </a:solidFill>
                </a:rPr>
                <a:t>)</a:t>
              </a:r>
              <a:endParaRPr lang="ko-KR" altLang="en-US" sz="1000" dirty="0">
                <a:solidFill>
                  <a:schemeClr val="tx1"/>
                </a:solidFill>
              </a:endParaRPr>
            </a:p>
          </p:txBody>
        </p:sp>
      </p:grpSp>
      <p:sp>
        <p:nvSpPr>
          <p:cNvPr id="70" name="직사각형 69"/>
          <p:cNvSpPr/>
          <p:nvPr/>
        </p:nvSpPr>
        <p:spPr>
          <a:xfrm>
            <a:off x="5875867" y="1096946"/>
            <a:ext cx="2314071" cy="154093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직사각형 33"/>
          <p:cNvSpPr/>
          <p:nvPr/>
        </p:nvSpPr>
        <p:spPr>
          <a:xfrm>
            <a:off x="3428992" y="2928934"/>
            <a:ext cx="2022581" cy="17859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3" name="직사각형 22"/>
          <p:cNvSpPr/>
          <p:nvPr/>
        </p:nvSpPr>
        <p:spPr>
          <a:xfrm>
            <a:off x="1000100" y="500042"/>
            <a:ext cx="2880320" cy="4320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 smtClean="0">
                <a:solidFill>
                  <a:schemeClr val="tx1"/>
                </a:solidFill>
              </a:rPr>
              <a:t>[ Dimension]   </a:t>
            </a:r>
            <a:endParaRPr lang="ko-KR" altLang="en-US" dirty="0">
              <a:solidFill>
                <a:schemeClr val="tx1"/>
              </a:solidFill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4283968" y="6525344"/>
            <a:ext cx="792088" cy="216024"/>
            <a:chOff x="7884368" y="6309320"/>
            <a:chExt cx="792088" cy="216024"/>
          </a:xfrm>
        </p:grpSpPr>
        <p:sp>
          <p:nvSpPr>
            <p:cNvPr id="6" name="직사각형 5"/>
            <p:cNvSpPr/>
            <p:nvPr/>
          </p:nvSpPr>
          <p:spPr>
            <a:xfrm>
              <a:off x="8100392" y="6309320"/>
              <a:ext cx="576064" cy="2160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100" b="1" dirty="0" smtClean="0">
                  <a:solidFill>
                    <a:schemeClr val="tx1"/>
                  </a:solidFill>
                </a:rPr>
                <a:t>SERA</a:t>
              </a:r>
              <a:endParaRPr lang="ko-KR" altLang="en-US" sz="1100" b="1" dirty="0">
                <a:solidFill>
                  <a:schemeClr val="tx1"/>
                </a:solidFill>
              </a:endParaRPr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7884368" y="6309320"/>
              <a:ext cx="288032" cy="21602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/>
            </a:p>
          </p:txBody>
        </p:sp>
      </p:grpSp>
      <p:sp>
        <p:nvSpPr>
          <p:cNvPr id="17" name="직사각형 16"/>
          <p:cNvSpPr/>
          <p:nvPr/>
        </p:nvSpPr>
        <p:spPr>
          <a:xfrm>
            <a:off x="785786" y="2928934"/>
            <a:ext cx="2071702" cy="18573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43" name="그룹 42"/>
          <p:cNvGrpSpPr/>
          <p:nvPr/>
        </p:nvGrpSpPr>
        <p:grpSpPr>
          <a:xfrm>
            <a:off x="214282" y="2928934"/>
            <a:ext cx="335667" cy="1858182"/>
            <a:chOff x="357158" y="2858290"/>
            <a:chExt cx="335667" cy="1928826"/>
          </a:xfrm>
        </p:grpSpPr>
        <p:sp>
          <p:nvSpPr>
            <p:cNvPr id="15" name="직사각형 14"/>
            <p:cNvSpPr/>
            <p:nvPr/>
          </p:nvSpPr>
          <p:spPr>
            <a:xfrm rot="16200000">
              <a:off x="135849" y="3444318"/>
              <a:ext cx="777494" cy="334876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b="1" dirty="0" smtClean="0">
                  <a:solidFill>
                    <a:schemeClr val="tx2"/>
                  </a:solidFill>
                </a:rPr>
                <a:t>24mm</a:t>
              </a:r>
              <a:endParaRPr lang="ko-KR" altLang="en-US" sz="1200" b="1" dirty="0">
                <a:solidFill>
                  <a:schemeClr val="tx2"/>
                </a:solidFill>
              </a:endParaRPr>
            </a:p>
          </p:txBody>
        </p:sp>
        <p:cxnSp>
          <p:nvCxnSpPr>
            <p:cNvPr id="11" name="직선 화살표 연결선 10"/>
            <p:cNvCxnSpPr/>
            <p:nvPr/>
          </p:nvCxnSpPr>
          <p:spPr>
            <a:xfrm rot="5400000" flipH="1" flipV="1">
              <a:off x="-272382" y="3821909"/>
              <a:ext cx="1928826" cy="1588"/>
            </a:xfrm>
            <a:prstGeom prst="straightConnector1">
              <a:avLst/>
            </a:prstGeom>
            <a:ln w="25400">
              <a:solidFill>
                <a:srgbClr val="FF00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그룹 43"/>
          <p:cNvGrpSpPr/>
          <p:nvPr/>
        </p:nvGrpSpPr>
        <p:grpSpPr>
          <a:xfrm>
            <a:off x="808103" y="2428868"/>
            <a:ext cx="1977947" cy="360366"/>
            <a:chOff x="950979" y="2428868"/>
            <a:chExt cx="1977947" cy="360366"/>
          </a:xfrm>
        </p:grpSpPr>
        <p:cxnSp>
          <p:nvCxnSpPr>
            <p:cNvPr id="9" name="직선 화살표 연결선 8"/>
            <p:cNvCxnSpPr/>
            <p:nvPr/>
          </p:nvCxnSpPr>
          <p:spPr>
            <a:xfrm>
              <a:off x="950979" y="2787646"/>
              <a:ext cx="1977947" cy="1588"/>
            </a:xfrm>
            <a:prstGeom prst="straightConnector1">
              <a:avLst/>
            </a:prstGeom>
            <a:ln w="25400">
              <a:solidFill>
                <a:srgbClr val="FF00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직사각형 13"/>
            <p:cNvSpPr/>
            <p:nvPr/>
          </p:nvSpPr>
          <p:spPr>
            <a:xfrm>
              <a:off x="1643042" y="2428868"/>
              <a:ext cx="851465" cy="278425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b="1" dirty="0" smtClean="0">
                  <a:solidFill>
                    <a:schemeClr val="tx2"/>
                  </a:solidFill>
                </a:rPr>
                <a:t>33mm</a:t>
              </a:r>
              <a:endParaRPr lang="ko-KR" altLang="en-US" sz="1200" b="1" dirty="0">
                <a:solidFill>
                  <a:schemeClr val="tx2"/>
                </a:solidFill>
              </a:endParaRPr>
            </a:p>
          </p:txBody>
        </p:sp>
      </p:grpSp>
      <p:grpSp>
        <p:nvGrpSpPr>
          <p:cNvPr id="27" name="그룹 26"/>
          <p:cNvGrpSpPr/>
          <p:nvPr/>
        </p:nvGrpSpPr>
        <p:grpSpPr>
          <a:xfrm>
            <a:off x="1428728" y="4429132"/>
            <a:ext cx="1042610" cy="765669"/>
            <a:chOff x="1643042" y="4572008"/>
            <a:chExt cx="1285884" cy="785818"/>
          </a:xfrm>
        </p:grpSpPr>
        <p:cxnSp>
          <p:nvCxnSpPr>
            <p:cNvPr id="19" name="직선 연결선 18"/>
            <p:cNvCxnSpPr/>
            <p:nvPr/>
          </p:nvCxnSpPr>
          <p:spPr>
            <a:xfrm rot="5400000">
              <a:off x="1500167" y="4714883"/>
              <a:ext cx="785818" cy="500068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직선 연결선 23"/>
            <p:cNvCxnSpPr/>
            <p:nvPr/>
          </p:nvCxnSpPr>
          <p:spPr>
            <a:xfrm>
              <a:off x="1643044" y="5357826"/>
              <a:ext cx="1285882" cy="0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직사각형 25"/>
            <p:cNvSpPr/>
            <p:nvPr/>
          </p:nvSpPr>
          <p:spPr>
            <a:xfrm>
              <a:off x="1907363" y="5000636"/>
              <a:ext cx="950125" cy="285752"/>
            </a:xfrm>
            <a:prstGeom prst="rect">
              <a:avLst/>
            </a:pr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b="1" dirty="0" smtClean="0">
                  <a:solidFill>
                    <a:schemeClr val="tx2"/>
                  </a:solidFill>
                </a:rPr>
                <a:t>Ø23mm</a:t>
              </a:r>
              <a:endParaRPr lang="ko-KR" altLang="en-US" sz="1200" b="1" dirty="0">
                <a:solidFill>
                  <a:schemeClr val="tx2"/>
                </a:solidFill>
              </a:endParaRP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4071934" y="4143380"/>
            <a:ext cx="1042610" cy="1044094"/>
            <a:chOff x="1643042" y="4572008"/>
            <a:chExt cx="1285884" cy="785818"/>
          </a:xfrm>
        </p:grpSpPr>
        <p:cxnSp>
          <p:nvCxnSpPr>
            <p:cNvPr id="29" name="직선 연결선 28"/>
            <p:cNvCxnSpPr/>
            <p:nvPr/>
          </p:nvCxnSpPr>
          <p:spPr>
            <a:xfrm rot="5400000">
              <a:off x="1500167" y="4714883"/>
              <a:ext cx="785818" cy="500068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직선 연결선 29"/>
            <p:cNvCxnSpPr/>
            <p:nvPr/>
          </p:nvCxnSpPr>
          <p:spPr>
            <a:xfrm>
              <a:off x="1643044" y="5357826"/>
              <a:ext cx="1285882" cy="0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직사각형 30"/>
            <p:cNvSpPr/>
            <p:nvPr/>
          </p:nvSpPr>
          <p:spPr>
            <a:xfrm>
              <a:off x="1907363" y="5055906"/>
              <a:ext cx="950125" cy="230482"/>
            </a:xfrm>
            <a:prstGeom prst="rect">
              <a:avLst/>
            </a:pr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b="1" dirty="0" smtClean="0">
                  <a:solidFill>
                    <a:schemeClr val="tx2"/>
                  </a:solidFill>
                </a:rPr>
                <a:t>Ø18mm</a:t>
              </a:r>
              <a:endParaRPr lang="ko-KR" altLang="en-US" sz="1200" b="1" dirty="0">
                <a:solidFill>
                  <a:schemeClr val="tx2"/>
                </a:solidFill>
              </a:endParaRPr>
            </a:p>
          </p:txBody>
        </p:sp>
      </p:grpSp>
      <p:grpSp>
        <p:nvGrpSpPr>
          <p:cNvPr id="32" name="그룹 31"/>
          <p:cNvGrpSpPr/>
          <p:nvPr/>
        </p:nvGrpSpPr>
        <p:grpSpPr>
          <a:xfrm>
            <a:off x="6286512" y="2071678"/>
            <a:ext cx="2286016" cy="3571900"/>
            <a:chOff x="5429256" y="1643050"/>
            <a:chExt cx="2714644" cy="3929090"/>
          </a:xfrm>
        </p:grpSpPr>
        <p:sp>
          <p:nvSpPr>
            <p:cNvPr id="38" name="직사각형 37"/>
            <p:cNvSpPr/>
            <p:nvPr/>
          </p:nvSpPr>
          <p:spPr>
            <a:xfrm>
              <a:off x="5429256" y="1643050"/>
              <a:ext cx="2714644" cy="1857388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5429256" y="3714752"/>
              <a:ext cx="2714644" cy="1857388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직사각형 40"/>
            <p:cNvSpPr/>
            <p:nvPr/>
          </p:nvSpPr>
          <p:spPr>
            <a:xfrm rot="16200000">
              <a:off x="6136641" y="2078673"/>
              <a:ext cx="777494" cy="334876"/>
            </a:xfrm>
            <a:prstGeom prst="rect">
              <a:avLst/>
            </a:pr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b="1" dirty="0" smtClean="0">
                  <a:solidFill>
                    <a:schemeClr val="tx2"/>
                  </a:solidFill>
                </a:rPr>
                <a:t>16.5mm</a:t>
              </a:r>
              <a:endParaRPr lang="ko-KR" altLang="en-US" sz="1200" b="1" dirty="0">
                <a:solidFill>
                  <a:schemeClr val="tx2"/>
                </a:solidFill>
              </a:endParaRPr>
            </a:p>
          </p:txBody>
        </p:sp>
        <p:cxnSp>
          <p:nvCxnSpPr>
            <p:cNvPr id="42" name="직선 화살표 연결선 41"/>
            <p:cNvCxnSpPr/>
            <p:nvPr/>
          </p:nvCxnSpPr>
          <p:spPr>
            <a:xfrm rot="16200000" flipV="1">
              <a:off x="6291130" y="2290610"/>
              <a:ext cx="990600" cy="296"/>
            </a:xfrm>
            <a:prstGeom prst="straightConnector1">
              <a:avLst/>
            </a:prstGeom>
            <a:ln w="25400">
              <a:solidFill>
                <a:srgbClr val="FF00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직사각형 44"/>
            <p:cNvSpPr/>
            <p:nvPr/>
          </p:nvSpPr>
          <p:spPr>
            <a:xfrm rot="16200000">
              <a:off x="6136641" y="4007499"/>
              <a:ext cx="777494" cy="334876"/>
            </a:xfrm>
            <a:prstGeom prst="rect">
              <a:avLst/>
            </a:pr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b="1" dirty="0" smtClean="0">
                  <a:solidFill>
                    <a:schemeClr val="tx2"/>
                  </a:solidFill>
                </a:rPr>
                <a:t>14mm</a:t>
              </a:r>
              <a:endParaRPr lang="ko-KR" altLang="en-US" sz="1200" b="1" dirty="0">
                <a:solidFill>
                  <a:schemeClr val="tx2"/>
                </a:solidFill>
              </a:endParaRPr>
            </a:p>
          </p:txBody>
        </p:sp>
        <p:cxnSp>
          <p:nvCxnSpPr>
            <p:cNvPr id="46" name="직선 화살표 연결선 45"/>
            <p:cNvCxnSpPr/>
            <p:nvPr/>
          </p:nvCxnSpPr>
          <p:spPr>
            <a:xfrm rot="5400000" flipH="1" flipV="1">
              <a:off x="6357950" y="4286256"/>
              <a:ext cx="857256" cy="1588"/>
            </a:xfrm>
            <a:prstGeom prst="straightConnector1">
              <a:avLst/>
            </a:prstGeom>
            <a:ln w="25400">
              <a:solidFill>
                <a:srgbClr val="FF00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0" name="직선 화살표 연결선 49"/>
          <p:cNvCxnSpPr/>
          <p:nvPr/>
        </p:nvCxnSpPr>
        <p:spPr>
          <a:xfrm>
            <a:off x="3571868" y="2789234"/>
            <a:ext cx="1714512" cy="1588"/>
          </a:xfrm>
          <a:prstGeom prst="straightConnector1">
            <a:avLst/>
          </a:prstGeom>
          <a:ln w="254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직사각형 50"/>
          <p:cNvSpPr/>
          <p:nvPr/>
        </p:nvSpPr>
        <p:spPr>
          <a:xfrm>
            <a:off x="4121055" y="2428868"/>
            <a:ext cx="851465" cy="278425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2"/>
                </a:solidFill>
              </a:rPr>
              <a:t>30mm</a:t>
            </a:r>
            <a:endParaRPr lang="ko-KR" altLang="en-US" sz="1200" b="1" dirty="0">
              <a:solidFill>
                <a:schemeClr val="tx2"/>
              </a:solidFill>
            </a:endParaRPr>
          </a:p>
        </p:txBody>
      </p:sp>
      <p:cxnSp>
        <p:nvCxnSpPr>
          <p:cNvPr id="36" name="직선 화살표 연결선 35"/>
          <p:cNvCxnSpPr/>
          <p:nvPr/>
        </p:nvCxnSpPr>
        <p:spPr>
          <a:xfrm rot="5400000" flipH="1" flipV="1">
            <a:off x="3021012" y="4233333"/>
            <a:ext cx="812801" cy="2"/>
          </a:xfrm>
          <a:prstGeom prst="straightConnector1">
            <a:avLst/>
          </a:prstGeom>
          <a:ln w="254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직사각형 39"/>
          <p:cNvSpPr/>
          <p:nvPr/>
        </p:nvSpPr>
        <p:spPr>
          <a:xfrm rot="16200000">
            <a:off x="2779055" y="4078937"/>
            <a:ext cx="777494" cy="334876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2"/>
                </a:solidFill>
              </a:rPr>
              <a:t>12mm</a:t>
            </a:r>
            <a:endParaRPr lang="ko-KR" altLang="en-US" sz="1200" b="1" dirty="0">
              <a:solidFill>
                <a:schemeClr val="tx2"/>
              </a:solidFill>
            </a:endParaRPr>
          </a:p>
        </p:txBody>
      </p:sp>
      <p:cxnSp>
        <p:nvCxnSpPr>
          <p:cNvPr id="53" name="직선 연결선 52"/>
          <p:cNvCxnSpPr/>
          <p:nvPr/>
        </p:nvCxnSpPr>
        <p:spPr>
          <a:xfrm>
            <a:off x="3153829" y="3818467"/>
            <a:ext cx="500066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직선 연결선 53"/>
          <p:cNvCxnSpPr/>
          <p:nvPr/>
        </p:nvCxnSpPr>
        <p:spPr>
          <a:xfrm>
            <a:off x="3143240" y="4614341"/>
            <a:ext cx="500066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직선 연결선 62"/>
          <p:cNvCxnSpPr/>
          <p:nvPr/>
        </p:nvCxnSpPr>
        <p:spPr>
          <a:xfrm>
            <a:off x="5294846" y="3828523"/>
            <a:ext cx="500066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직사각형 63"/>
          <p:cNvSpPr/>
          <p:nvPr/>
        </p:nvSpPr>
        <p:spPr>
          <a:xfrm>
            <a:off x="5500694" y="3571876"/>
            <a:ext cx="52450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ko-KR" sz="1200" b="1" dirty="0" smtClean="0">
                <a:solidFill>
                  <a:srgbClr val="1F497D"/>
                </a:solidFill>
              </a:rPr>
              <a:t>Ø3.2</a:t>
            </a:r>
            <a:endParaRPr lang="ko-KR" altLang="en-US" sz="1200" b="1" dirty="0">
              <a:solidFill>
                <a:srgbClr val="1F497D"/>
              </a:solidFill>
            </a:endParaRPr>
          </a:p>
        </p:txBody>
      </p:sp>
      <p:cxnSp>
        <p:nvCxnSpPr>
          <p:cNvPr id="65" name="직선 연결선 64"/>
          <p:cNvCxnSpPr/>
          <p:nvPr/>
        </p:nvCxnSpPr>
        <p:spPr>
          <a:xfrm rot="5400000">
            <a:off x="2998512" y="3250405"/>
            <a:ext cx="1214446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직선 연결선 66"/>
          <p:cNvCxnSpPr/>
          <p:nvPr/>
        </p:nvCxnSpPr>
        <p:spPr>
          <a:xfrm rot="5400000">
            <a:off x="4696090" y="3241939"/>
            <a:ext cx="1214446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3260</TotalTime>
  <Words>200</Words>
  <Application>Microsoft Office PowerPoint</Application>
  <PresentationFormat>화면 슬라이드 쇼(4:3)</PresentationFormat>
  <Paragraphs>105</Paragraphs>
  <Slides>7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8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admin</dc:creator>
  <cp:lastModifiedBy>admin</cp:lastModifiedBy>
  <cp:revision>287</cp:revision>
  <dcterms:created xsi:type="dcterms:W3CDTF">2013-08-26T06:06:45Z</dcterms:created>
  <dcterms:modified xsi:type="dcterms:W3CDTF">2020-01-16T05:32:47Z</dcterms:modified>
</cp:coreProperties>
</file>